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C2977-D3E0-BE45-A554-5F1B76639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5E9860-4086-224E-AE4B-830E0EA65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D1377-82CF-3845-BCE3-98FA31BAF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1C602-81E8-1C45-960F-6855088E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70662-5741-7245-964E-787A2237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28701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3EA17-7B62-F64B-AE98-505E3E44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E9ED6-A9F8-7845-B937-2C663EBF0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12DDC-DF05-6E43-8EA3-5A4889A12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4FDD0-E21B-9B4C-99B2-1E57EE5B0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2D0B7-3379-784D-97E1-6BF68000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06321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E1524C-066D-3C4F-8DF9-378201BB0B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395927-689C-5943-9C94-E3A373CBD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C2C38-6622-D64B-992C-F1628D08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AC32-CBEE-714B-81E8-FA89136D1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D8EDB-3524-3D4B-A190-50BD760A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9352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BC24-2F91-9E41-855F-B36BC6C6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584B1-3EB6-174D-9A06-5CB0DE5D6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6312D-A94A-1846-988B-DC518AAB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4F490-C60E-DD41-A2E3-784367D2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8F475-CF36-8C43-A2CD-9A972E5B0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31653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008EE-E5E8-C440-AE86-F643AD0DE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97CAF-45B8-A042-931B-273EBBF9C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A78CD-3603-DA4E-8DFE-A533155C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95A33-D210-784F-8DB1-13F92154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C092F-2E2F-5743-9534-DE7574BC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24424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E8B7-A9E4-0543-AB61-3F865FBA2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0A258-D41F-D841-A698-7EBBC47D2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AABF9-4D08-D545-B55A-DCF0D3BAA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4C76A-96DD-D84B-A91A-C0DB69EAB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1F5B8-2B40-2C48-BAD5-3B0D50E67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26921-9A67-C440-B9AC-0A33F818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55872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EA423-AB78-5342-9DCC-120BC55D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30796-90C4-D44E-98E7-530883FC7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CE8891-8388-B34A-B9E8-2F9DE094D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F7E93-0BE8-F849-A121-47892479A1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BBA36-03DB-B04E-9CDB-BD04669A4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11BC84-FD8E-5F49-A01C-641C13AA1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C2115-C503-A340-901D-FC00D268D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B26D29-4FA2-A244-BCEE-227ECA1C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24526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DEBEA-B9F3-854E-87DA-F135FFA8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7A6B93-487D-684E-8230-FCEC4052D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09CD7-A5E7-3446-A270-BA6ADA125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33EDE-A37B-2045-B4F6-91A8E8B8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5688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DF9AFF-F3E7-AC4A-91BC-6B1039ADE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EB23FA-C999-5C4F-8DAD-66441CE1A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010F0-0DC8-2C42-8B38-8A9CE5A0A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50346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3B43-4DFA-8A4D-8DFC-3CA6F3DB8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015D-6C3E-244A-89A8-BD69CBC6C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99D83-8AD6-7446-8CBC-D5871CB68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F1702-4AE3-5840-A072-5FD0F3AA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59715-7205-E74D-BCEB-70DC165E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E4FCAF-B061-AF47-810B-426F1B567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51005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9AD8-1994-C749-8BA1-4D317E39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2789C-39FA-A94C-A0B9-255B3A2C1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9A325-F2EE-E349-B876-B76900097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B7246-590B-F24B-A676-A1C3A372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4D883-DA4C-6348-94F8-49903003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CA428-B959-D549-B155-535BC9AE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052773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471728-5BFF-9943-9440-9255A40F0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7AD16-EE59-3B4B-AD50-25800678F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6557B-9D2D-6644-9FD5-2042C0604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EAC-4F59-F943-8E76-A4A48B89582D}" type="datetimeFigureOut">
              <a:rPr lang="en-PT" smtClean="0"/>
              <a:t>27/04/2021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96691-DCC3-D54F-B509-C07AC3E95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C19CE-9D80-0845-8E94-1379DEF8CA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E79C2-6B87-F240-8490-B680F46800E9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83693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9D13-B249-B04E-86F7-5C8543046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61507-498E-604F-A062-A5D149F293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695532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 Gamito</dc:creator>
  <cp:lastModifiedBy>Jorge Gamito</cp:lastModifiedBy>
  <cp:revision>1</cp:revision>
  <dcterms:created xsi:type="dcterms:W3CDTF">2021-04-27T18:49:28Z</dcterms:created>
  <dcterms:modified xsi:type="dcterms:W3CDTF">2021-04-27T18:49:44Z</dcterms:modified>
</cp:coreProperties>
</file>